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30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36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7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97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85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20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0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1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35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67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90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66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36C90-A7FE-4925-828B-60BFE437AD12}" type="datetimeFigureOut">
              <a:rPr lang="zh-TW" altLang="en-US" smtClean="0"/>
              <a:t>2024/7/15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56BD0-D8B4-49FA-AEC6-04BEB7764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59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26769" y="3526956"/>
            <a:ext cx="5143500" cy="2391656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火鍋股即將興櫃！築間誕生於基隆郊區，如何在13年內展店全台、走向國際？-風傳媒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31997" cy="22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iwanese Street Food - PEPPER STEAK Beef Teppanyaki Night Market Taiwan -  YouTub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 t="2444" r="10278" b="1166"/>
          <a:stretch/>
        </p:blipFill>
        <p:spPr bwMode="auto">
          <a:xfrm>
            <a:off x="3431997" y="17392"/>
            <a:ext cx="3426003" cy="227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食譜[川味紅燒牛肉麵]假日料理熬製牛骨湯頭- 家常菜簡單料理- udn部落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r="990" b="6253"/>
          <a:stretch/>
        </p:blipFill>
        <p:spPr bwMode="auto">
          <a:xfrm>
            <a:off x="3431997" y="2479967"/>
            <a:ext cx="3426002" cy="22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t="12476" r="5920"/>
          <a:stretch/>
        </p:blipFill>
        <p:spPr>
          <a:xfrm>
            <a:off x="-1" y="2479967"/>
            <a:ext cx="3418253" cy="22684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41784"/>
            <a:ext cx="3426003" cy="22825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636" y="4912321"/>
            <a:ext cx="3413364" cy="2275576"/>
          </a:xfrm>
          <a:prstGeom prst="rect">
            <a:avLst/>
          </a:prstGeom>
        </p:spPr>
      </p:pic>
      <p:pic>
        <p:nvPicPr>
          <p:cNvPr id="1032" name="Picture 8" descr="台南美食】在地老店阿和肉燥飯，有饕客必吃肉燥飯、神等級魚皮湯。 - 丁Dingの吃貨日常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" b="6965"/>
          <a:stretch/>
        </p:blipFill>
        <p:spPr bwMode="auto">
          <a:xfrm>
            <a:off x="-2" y="7403601"/>
            <a:ext cx="3418253" cy="226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9"/>
          <a:srcRect l="12450" t="3631" b="5214"/>
          <a:stretch/>
        </p:blipFill>
        <p:spPr>
          <a:xfrm>
            <a:off x="3414061" y="7400388"/>
            <a:ext cx="3443939" cy="2271002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0" y="2032000"/>
            <a:ext cx="3426878" cy="44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Hot Pot</a:t>
            </a:r>
            <a:endParaRPr lang="zh-TW" altLang="en-US" sz="2400" dirty="0"/>
          </a:p>
        </p:txBody>
      </p:sp>
      <p:sp>
        <p:nvSpPr>
          <p:cNvPr id="18" name="圓角矩形 17"/>
          <p:cNvSpPr/>
          <p:nvPr/>
        </p:nvSpPr>
        <p:spPr>
          <a:xfrm>
            <a:off x="3437116" y="2035617"/>
            <a:ext cx="3415765" cy="44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Taiwanese Steak</a:t>
            </a:r>
            <a:endParaRPr lang="zh-TW" altLang="en-US" sz="2400" dirty="0"/>
          </a:p>
        </p:txBody>
      </p:sp>
      <p:sp>
        <p:nvSpPr>
          <p:cNvPr id="19" name="圓角矩形 18"/>
          <p:cNvSpPr/>
          <p:nvPr/>
        </p:nvSpPr>
        <p:spPr>
          <a:xfrm>
            <a:off x="0" y="4491032"/>
            <a:ext cx="3426878" cy="44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</a:t>
            </a:r>
            <a:r>
              <a:rPr lang="en-US" altLang="zh-TW" sz="2400" dirty="0" smtClean="0"/>
              <a:t>oup </a:t>
            </a:r>
            <a:r>
              <a:rPr lang="en-US" altLang="zh-TW" sz="2400" dirty="0"/>
              <a:t>D</a:t>
            </a:r>
            <a:r>
              <a:rPr lang="en-US" altLang="zh-TW" sz="2400" dirty="0" smtClean="0"/>
              <a:t>umpling</a:t>
            </a:r>
            <a:endParaRPr lang="zh-TW" altLang="en-US" sz="2400" dirty="0"/>
          </a:p>
        </p:txBody>
      </p:sp>
      <p:sp>
        <p:nvSpPr>
          <p:cNvPr id="20" name="圓角矩形 19"/>
          <p:cNvSpPr/>
          <p:nvPr/>
        </p:nvSpPr>
        <p:spPr>
          <a:xfrm>
            <a:off x="3426003" y="4491032"/>
            <a:ext cx="3426878" cy="44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Beef Noodles</a:t>
            </a:r>
            <a:endParaRPr lang="zh-TW" altLang="en-US" sz="2400" dirty="0"/>
          </a:p>
        </p:txBody>
      </p:sp>
      <p:sp>
        <p:nvSpPr>
          <p:cNvPr id="21" name="圓角矩形 20"/>
          <p:cNvSpPr/>
          <p:nvPr/>
        </p:nvSpPr>
        <p:spPr>
          <a:xfrm>
            <a:off x="-25688" y="6963913"/>
            <a:ext cx="3426878" cy="44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Beef Soup</a:t>
            </a:r>
            <a:endParaRPr lang="zh-TW" altLang="en-US" sz="2400" dirty="0"/>
          </a:p>
        </p:txBody>
      </p:sp>
      <p:sp>
        <p:nvSpPr>
          <p:cNvPr id="22" name="圓角矩形 21"/>
          <p:cNvSpPr/>
          <p:nvPr/>
        </p:nvSpPr>
        <p:spPr>
          <a:xfrm>
            <a:off x="3398519" y="6959608"/>
            <a:ext cx="3426878" cy="44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Fried Rice</a:t>
            </a:r>
            <a:endParaRPr lang="zh-TW" altLang="en-US" sz="2400" dirty="0"/>
          </a:p>
        </p:txBody>
      </p:sp>
      <p:sp>
        <p:nvSpPr>
          <p:cNvPr id="23" name="圓角矩形 22"/>
          <p:cNvSpPr/>
          <p:nvPr/>
        </p:nvSpPr>
        <p:spPr>
          <a:xfrm>
            <a:off x="-2" y="9454783"/>
            <a:ext cx="3426878" cy="44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Fish Soup</a:t>
            </a:r>
            <a:endParaRPr lang="zh-TW" altLang="en-US" sz="2400" dirty="0"/>
          </a:p>
        </p:txBody>
      </p:sp>
      <p:sp>
        <p:nvSpPr>
          <p:cNvPr id="24" name="圓角矩形 23"/>
          <p:cNvSpPr/>
          <p:nvPr/>
        </p:nvSpPr>
        <p:spPr>
          <a:xfrm>
            <a:off x="3436373" y="9458033"/>
            <a:ext cx="3426878" cy="447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Stir-Fried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961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4398</TotalTime>
  <Words>15</Words>
  <Application>Microsoft Office PowerPoint</Application>
  <PresentationFormat>A4 紙張 (210x297 公釐)</PresentationFormat>
  <Paragraphs>8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Tainan Trip Option</dc:title>
  <dc:creator>賴威宇</dc:creator>
  <cp:lastModifiedBy>賴威宇</cp:lastModifiedBy>
  <cp:revision>9</cp:revision>
  <dcterms:created xsi:type="dcterms:W3CDTF">2024-01-14T11:43:33Z</dcterms:created>
  <dcterms:modified xsi:type="dcterms:W3CDTF">2024-07-15T09:11:24Z</dcterms:modified>
</cp:coreProperties>
</file>